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A6A8DB8-85CF-4D8D-8BAC-C4662DE6A675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E1B80C-33FF-45AC-AC80-15A3C0E07F1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Living In The Kingdom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1 - Introduction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 – 2 – We Partake In The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(Luke 22:29)  And </a:t>
            </a:r>
            <a:r>
              <a:rPr lang="en-US" u="sng" dirty="0" smtClean="0"/>
              <a:t>I appoint a kingdom to you, as My Father has appointed to Me</a:t>
            </a:r>
            <a:r>
              <a:rPr lang="en-US" dirty="0" smtClean="0"/>
              <a:t>,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(Luke 22:30)  that you may eat and drink at My table in </a:t>
            </a:r>
            <a:r>
              <a:rPr lang="en-US" u="sng" dirty="0" smtClean="0"/>
              <a:t>My kingdom</a:t>
            </a:r>
            <a:r>
              <a:rPr lang="en-US" dirty="0" smtClean="0"/>
              <a:t>, and sit on thrones judging the twelve tribes of Israel.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(Luke 23:42)  And he said to Jesus, Lord, remember me when You come into </a:t>
            </a:r>
            <a:r>
              <a:rPr lang="en-US" u="sng" dirty="0" smtClean="0"/>
              <a:t>Your kingdom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 – 3 – Kingdom Judgment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(Ephesians 5:5)  For you know this, that no fornicator, or unclean person, or covetous one (who is an idolater), has any inheritance in the </a:t>
            </a:r>
            <a:r>
              <a:rPr lang="en-US" u="sng" dirty="0" smtClean="0"/>
              <a:t>kingdom of Christ and of God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(2 Timothy 4:1)  Therefore I solemnly witness before God and the Lord Jesus Christ, who is going to judge the living and the dead according to </a:t>
            </a:r>
            <a:r>
              <a:rPr lang="en-US" u="sng" dirty="0" smtClean="0"/>
              <a:t>His appearance and His kingdom,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 - 4 – Everlasting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(Hebrews 1:8)  But to the Son He says, "Your throne, O God, is </a:t>
            </a:r>
            <a:r>
              <a:rPr lang="en-US" u="sng" dirty="0" smtClean="0"/>
              <a:t>forever and ever</a:t>
            </a:r>
            <a:r>
              <a:rPr lang="en-US" dirty="0" smtClean="0"/>
              <a:t>. A scepter of righteousness is the scepter of </a:t>
            </a:r>
            <a:r>
              <a:rPr lang="en-US" u="sng" dirty="0" smtClean="0"/>
              <a:t>Your kingdom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(2 Peter 1:11)  For so an entrance shall be ministered to you abundantly into the </a:t>
            </a:r>
            <a:r>
              <a:rPr lang="en-US" u="sng" dirty="0" smtClean="0"/>
              <a:t>everlasting kingdom of our Lord and Savior Jesus Christ.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 – 5 – Kingdom In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(Revelation 1:9)  I, John, who also am your brother and companion in the affliction, and </a:t>
            </a:r>
            <a:r>
              <a:rPr lang="en-US" u="sng" dirty="0" smtClean="0"/>
              <a:t>in the kingdom and patience of Jesus Christ,</a:t>
            </a:r>
            <a:r>
              <a:rPr lang="en-US" dirty="0" smtClean="0"/>
              <a:t> was in the island that is called Patmos, for the Word of God and for the testimony of Jesus Christ.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(Revelation 12:10)  And I heard a great voice saying in Heaven, </a:t>
            </a:r>
            <a:r>
              <a:rPr lang="en-US" u="sng" dirty="0" smtClean="0"/>
              <a:t>Now has come the salvation and power and the kingdom of our God, and the authority of His Christ</a:t>
            </a:r>
            <a:r>
              <a:rPr lang="en-US" dirty="0" smtClean="0"/>
              <a:t>. For the accuser of our brothers is cast down, who accused them before our God day and night.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</a:t>
            </a:r>
            <a:r>
              <a:rPr lang="en-US" b="1" dirty="0" smtClean="0"/>
              <a:t>Questions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Who is Jesus ruling over?  </a:t>
            </a:r>
            <a:endParaRPr lang="en-US" sz="3200" dirty="0" smtClean="0"/>
          </a:p>
          <a:p>
            <a:r>
              <a:rPr lang="en-US" sz="3200" dirty="0" smtClean="0"/>
              <a:t>How </a:t>
            </a:r>
            <a:r>
              <a:rPr lang="en-US" sz="3200" dirty="0" smtClean="0"/>
              <a:t>long does He rule for? </a:t>
            </a:r>
            <a:endParaRPr lang="en-US" sz="3200" dirty="0" smtClean="0"/>
          </a:p>
          <a:p>
            <a:r>
              <a:rPr lang="en-US" sz="3200" dirty="0" smtClean="0"/>
              <a:t>Who </a:t>
            </a:r>
            <a:r>
              <a:rPr lang="en-US" sz="3200" dirty="0" smtClean="0"/>
              <a:t>does Jesus delegate some Kingdom authority to</a:t>
            </a:r>
            <a:r>
              <a:rPr lang="en-US" sz="3200" dirty="0" smtClean="0"/>
              <a:t>?</a:t>
            </a:r>
          </a:p>
          <a:p>
            <a:r>
              <a:rPr lang="en-US" sz="3200" dirty="0" smtClean="0"/>
              <a:t> </a:t>
            </a:r>
            <a:r>
              <a:rPr lang="en-US" sz="3200" dirty="0" smtClean="0"/>
              <a:t>When will Jesus authority be fully manifested? </a:t>
            </a:r>
            <a:endParaRPr lang="en-US" sz="3200" dirty="0" smtClean="0"/>
          </a:p>
          <a:p>
            <a:r>
              <a:rPr lang="en-US" sz="3200" dirty="0" smtClean="0"/>
              <a:t>How </a:t>
            </a:r>
            <a:r>
              <a:rPr lang="en-US" sz="3200" dirty="0" smtClean="0"/>
              <a:t>is the Kingdom of Christ both “present now” and also “yet to come”?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Kingdom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God’s moral and spiritual </a:t>
            </a:r>
            <a:r>
              <a:rPr lang="en-US" dirty="0" err="1" smtClean="0"/>
              <a:t>rulership</a:t>
            </a:r>
            <a:r>
              <a:rPr lang="en-US" dirty="0" smtClean="0"/>
              <a:t>, through Christ,  over born-again believers, their families and their churches and eventually, after Christ’s return, over the entire world.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Transcultural</a:t>
            </a:r>
            <a:r>
              <a:rPr lang="en-US" dirty="0" smtClean="0"/>
              <a:t> – Jews and gentiles</a:t>
            </a:r>
          </a:p>
          <a:p>
            <a:r>
              <a:rPr lang="en-US" dirty="0" smtClean="0"/>
              <a:t>Trans-local - “on earth as it is in heaven”</a:t>
            </a:r>
          </a:p>
          <a:p>
            <a:r>
              <a:rPr lang="en-US" dirty="0" smtClean="0"/>
              <a:t>Ethical – moral values “in Truth”</a:t>
            </a:r>
          </a:p>
          <a:p>
            <a:r>
              <a:rPr lang="en-US" dirty="0" smtClean="0"/>
              <a:t>Spiritual – of the Spirit, not worldly, “In Spirit”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Kingdom Of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Identical to the Kingdom of God</a:t>
            </a:r>
          </a:p>
          <a:p>
            <a:r>
              <a:rPr lang="en-US" dirty="0" smtClean="0"/>
              <a:t>Kingdom of Heaven is mainly used in Matthew</a:t>
            </a:r>
          </a:p>
          <a:p>
            <a:r>
              <a:rPr lang="en-US" dirty="0" smtClean="0"/>
              <a:t>Emphasizes the place of the Throne</a:t>
            </a:r>
          </a:p>
          <a:p>
            <a:r>
              <a:rPr lang="en-US" dirty="0" smtClean="0"/>
              <a:t>More polite (for a Jewish audience) to use Heaven than the Divine Name</a:t>
            </a:r>
          </a:p>
          <a:p>
            <a:r>
              <a:rPr lang="en-US" dirty="0" smtClean="0"/>
              <a:t>There are 3 Heavens – air (first Heaven), angelic realm ( 2</a:t>
            </a:r>
            <a:r>
              <a:rPr lang="en-US" baseline="30000" dirty="0" smtClean="0"/>
              <a:t>nd</a:t>
            </a:r>
            <a:r>
              <a:rPr lang="en-US" dirty="0" smtClean="0"/>
              <a:t> Heaven), God-realm (3</a:t>
            </a:r>
            <a:r>
              <a:rPr lang="en-US" baseline="30000" dirty="0" smtClean="0"/>
              <a:t>rd</a:t>
            </a:r>
            <a:r>
              <a:rPr lang="en-US" dirty="0" smtClean="0"/>
              <a:t> Heaven) the Kingdom of Heaven means the ream where the 3</a:t>
            </a:r>
            <a:r>
              <a:rPr lang="en-US" baseline="30000" dirty="0" smtClean="0"/>
              <a:t>rd</a:t>
            </a:r>
            <a:r>
              <a:rPr lang="en-US" dirty="0" smtClean="0"/>
              <a:t> heaven – of God’s pure will is manifest here on Earth.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/ Inherit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enter the Kingdom by when we are born again of the water and the Spirit (John 3:3-17) – by faith alone through grace (Ephesians 2:8-10). The gospels are evangelistic and emphasis “entering”.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inherit a reward in the Kingdom through obedient living and diligent ministry (1 Corinthians 3:10-15), we may lose our inheritance through sin, but still can enter the Kingdom. The epistles are for the Church and emphasize “inheriting”.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Kingdom Is Spiritual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(Luke 17:20,21)  And being asked by the Pharisees when the kingdom of God would come, He answered and said, The kingdom of God </a:t>
            </a:r>
            <a:r>
              <a:rPr lang="en-US" u="sng" dirty="0" smtClean="0"/>
              <a:t>does not come with observation</a:t>
            </a:r>
            <a:r>
              <a:rPr lang="en-US" dirty="0" smtClean="0"/>
              <a:t>. Nor shall they say, Lo here! or, behold, there! For behold, the kingdom of God is in your midst.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(John 3:3)  Jesus answered and said to him, Truly, truly, I say to you, Unless a man is born again, </a:t>
            </a:r>
            <a:r>
              <a:rPr lang="en-US" u="sng" dirty="0" smtClean="0"/>
              <a:t>he cannot see </a:t>
            </a:r>
            <a:r>
              <a:rPr lang="en-US" dirty="0" smtClean="0"/>
              <a:t>the kingdom of God.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(John 3:5)  Jesus answered, Truly, truly, I say to you, Unless a man is born of water and the Spirit, he cannot enter into the kingdom of God.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(John 18:36)  Jesus answered, </a:t>
            </a:r>
            <a:r>
              <a:rPr lang="en-US" u="sng" dirty="0" smtClean="0"/>
              <a:t>My kingdom is not of this world.</a:t>
            </a:r>
            <a:r>
              <a:rPr lang="en-US" dirty="0" smtClean="0"/>
              <a:t> If My kingdom were of this world, then My servants would fight so that I might not be delivered to the Jews. But now </a:t>
            </a:r>
            <a:r>
              <a:rPr lang="en-US" u="sng" dirty="0" smtClean="0"/>
              <a:t>My kingdom is not from here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(Romans 14:17)  for the kingdom of God is </a:t>
            </a:r>
            <a:r>
              <a:rPr lang="en-US" u="sng" dirty="0" smtClean="0"/>
              <a:t>not eating and drinking,</a:t>
            </a:r>
            <a:r>
              <a:rPr lang="en-US" dirty="0" smtClean="0"/>
              <a:t> but righteousness and peace and joy in the Holy Spirit.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(1 Corinthians 15:50)  And I say this, brothers, </a:t>
            </a:r>
            <a:r>
              <a:rPr lang="en-US" u="sng" dirty="0" smtClean="0"/>
              <a:t>that flesh and blood cannot inherit the kingdom of God</a:t>
            </a:r>
            <a:r>
              <a:rPr lang="en-US" dirty="0" smtClean="0"/>
              <a:t>, nor does corruption inherit incorruption.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</a:t>
            </a:r>
            <a:r>
              <a:rPr lang="en-US" b="1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sz="3600" dirty="0" smtClean="0"/>
              <a:t> </a:t>
            </a:r>
            <a:r>
              <a:rPr lang="en-US" sz="3600" i="1" dirty="0" smtClean="0"/>
              <a:t>How does the spiritual nature of the Kingdom of God affect how Christians view progress and politics esp. in the light of John 18:36?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Kingdom Of The 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Colossians 1:13-20  For He has delivered us from the power of darkness and has translated us </a:t>
            </a:r>
            <a:r>
              <a:rPr lang="en-US" u="sng" dirty="0" smtClean="0"/>
              <a:t>into the kingdom of His dear Son</a:t>
            </a:r>
            <a:r>
              <a:rPr lang="en-US" dirty="0" smtClean="0"/>
              <a:t>;  (14)  in whom we have redemption through His blood, the remission of sins.  (15)  who is the </a:t>
            </a:r>
            <a:r>
              <a:rPr lang="en-US" u="sng" dirty="0" smtClean="0"/>
              <a:t>image of the invisible God</a:t>
            </a:r>
            <a:r>
              <a:rPr lang="en-US" dirty="0" smtClean="0"/>
              <a:t>, the First-born of all creation.  (16)  </a:t>
            </a:r>
            <a:r>
              <a:rPr lang="en-US" u="sng" dirty="0" smtClean="0"/>
              <a:t>For all things were created in Him</a:t>
            </a:r>
            <a:r>
              <a:rPr lang="en-US" dirty="0" smtClean="0"/>
              <a:t>, the things in the heavens, and the things on the earth, the visible and the invisible, whether thrones or dominions or principalities or powers, </a:t>
            </a:r>
            <a:r>
              <a:rPr lang="en-US" u="sng" dirty="0" smtClean="0"/>
              <a:t>all things were created through Him and for Him</a:t>
            </a:r>
            <a:r>
              <a:rPr lang="en-US" dirty="0" smtClean="0"/>
              <a:t>.  (17)  And </a:t>
            </a:r>
            <a:r>
              <a:rPr lang="en-US" u="sng" dirty="0" smtClean="0"/>
              <a:t>He is before all things, and by Him all things consist</a:t>
            </a:r>
            <a:r>
              <a:rPr lang="en-US" dirty="0" smtClean="0"/>
              <a:t>.  (18)  And </a:t>
            </a:r>
            <a:r>
              <a:rPr lang="en-US" u="sng" dirty="0" smtClean="0"/>
              <a:t>He is the Head of the body, the church</a:t>
            </a:r>
            <a:r>
              <a:rPr lang="en-US" dirty="0" smtClean="0"/>
              <a:t>, who is the Beginning, the First-born from the dead, that He may be </a:t>
            </a:r>
            <a:r>
              <a:rPr lang="en-US" u="sng" dirty="0" smtClean="0"/>
              <a:t>pre-eminent in all things</a:t>
            </a:r>
            <a:r>
              <a:rPr lang="en-US" dirty="0" smtClean="0"/>
              <a:t>.  (19)  </a:t>
            </a:r>
            <a:r>
              <a:rPr lang="en-US" u="sng" dirty="0" smtClean="0"/>
              <a:t>For it pleased the Father that in Him all fullness should dwell</a:t>
            </a:r>
            <a:r>
              <a:rPr lang="en-US" dirty="0" smtClean="0"/>
              <a:t>.  (20)  And through Him having made peace through the blood of His cross</a:t>
            </a:r>
            <a:r>
              <a:rPr lang="en-US" u="sng" dirty="0" smtClean="0"/>
              <a:t>, it pleased the Father to reconcile all things to Himself through Him, whether the things on earth or the things in Heaven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</TotalTime>
  <Words>949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Living In The Kingdom</vt:lpstr>
      <vt:lpstr>The Kingdom Is…</vt:lpstr>
      <vt:lpstr>Kingdom Of Heaven</vt:lpstr>
      <vt:lpstr>Enter / Inherit</vt:lpstr>
      <vt:lpstr>The Kingdom Is Spiritual</vt:lpstr>
      <vt:lpstr>Spiritual - 2</vt:lpstr>
      <vt:lpstr>Spiritual - 3</vt:lpstr>
      <vt:lpstr>Discussion Question 1</vt:lpstr>
      <vt:lpstr>The Kingdom Of The Son</vt:lpstr>
      <vt:lpstr>Son – 2 – We Partake In The Kingdom</vt:lpstr>
      <vt:lpstr>Son – 3 – Kingdom Judgment</vt:lpstr>
      <vt:lpstr>Son - 4 – Everlasting Kingdom</vt:lpstr>
      <vt:lpstr>Son – 5 – Kingdom In Conflict</vt:lpstr>
      <vt:lpstr>Discussion Questions - 2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In The Kingdom</dc:title>
  <dc:creator>John Edmiston</dc:creator>
  <cp:lastModifiedBy>John Edmiston</cp:lastModifiedBy>
  <cp:revision>6</cp:revision>
  <dcterms:created xsi:type="dcterms:W3CDTF">2015-06-03T23:10:33Z</dcterms:created>
  <dcterms:modified xsi:type="dcterms:W3CDTF">2015-06-03T23:38:12Z</dcterms:modified>
</cp:coreProperties>
</file>